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9" r:id="rId4"/>
  </p:sldIdLst>
  <p:sldSz cx="12192000" cy="6858000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62" autoAdjust="0"/>
  </p:normalViewPr>
  <p:slideViewPr>
    <p:cSldViewPr snapToGrid="0">
      <p:cViewPr varScale="1">
        <p:scale>
          <a:sx n="102" d="100"/>
          <a:sy n="102" d="100"/>
        </p:scale>
        <p:origin x="22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D8DA-67CD-46BA-8B80-AE518EBF181E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FB606-0E01-4804-AF86-811E5A20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21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8C3C0-46EB-4214-9B2E-8E969F8D4748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B564A-D95A-45AE-BEAB-3DC228AA7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B564A-D95A-45AE-BEAB-3DC228AA75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4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1307"/>
            <a:ext cx="9144000" cy="1875500"/>
          </a:xfrm>
        </p:spPr>
        <p:txBody>
          <a:bodyPr anchor="b"/>
          <a:lstStyle>
            <a:lvl1pPr algn="r">
              <a:defRPr sz="6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4122199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63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9B60-E912-4176-8A42-7E0F8124C93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EDD-2B15-4012-9055-A06562562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8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9B60-E912-4176-8A42-7E0F8124C93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EDD-2B15-4012-9055-A06562562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4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9B60-E912-4176-8A42-7E0F8124C93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EDD-2B15-4012-9055-A06562562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2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9B60-E912-4176-8A42-7E0F8124C93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EDD-2B15-4012-9055-A06562562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4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9B60-E912-4176-8A42-7E0F8124C93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EDD-2B15-4012-9055-A06562562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9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257" y="373014"/>
            <a:ext cx="11459652" cy="5905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07257" y="1150374"/>
            <a:ext cx="11471787" cy="48646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806"/>
            <a:ext cx="12192000" cy="488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8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7257" y="373014"/>
            <a:ext cx="11459652" cy="5905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3"/>
          </p:nvPr>
        </p:nvSpPr>
        <p:spPr>
          <a:xfrm>
            <a:off x="307257" y="1150374"/>
            <a:ext cx="11471787" cy="48646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806"/>
            <a:ext cx="12192000" cy="4881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5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2155" y="109384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2155" y="369775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24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9B60-E912-4176-8A42-7E0F8124C93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EDD-2B15-4012-9055-A06562562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4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9B60-E912-4176-8A42-7E0F8124C93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EDD-2B15-4012-9055-A06562562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4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9B60-E912-4176-8A42-7E0F8124C93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EDD-2B15-4012-9055-A06562562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8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9B60-E912-4176-8A42-7E0F8124C93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EDD-2B15-4012-9055-A06562562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8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9B60-E912-4176-8A42-7E0F8124C93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CEDD-2B15-4012-9055-A06562562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8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9B60-E912-4176-8A42-7E0F8124C93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CEDD-2B15-4012-9055-A06562562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3301" y="2246699"/>
            <a:ext cx="9144000" cy="18755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Название доклада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3149" y="4110280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ФИО докладчика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7257" y="373014"/>
            <a:ext cx="11459652" cy="59054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Название доклада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3"/>
          </p:nvPr>
        </p:nvSpPr>
        <p:spPr>
          <a:xfrm>
            <a:off x="307257" y="1150374"/>
            <a:ext cx="11471787" cy="4864615"/>
          </a:xfrm>
        </p:spPr>
        <p:txBody>
          <a:bodyPr/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882" y="2064470"/>
            <a:ext cx="7513163" cy="14169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Спасибо за внимание!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0783" y="3688832"/>
            <a:ext cx="7863273" cy="2540372"/>
          </a:xfrm>
        </p:spPr>
        <p:txBody>
          <a:bodyPr/>
          <a:lstStyle/>
          <a:p>
            <a:pPr algn="l"/>
            <a:r>
              <a:rPr lang="ru-RU" dirty="0" smtClean="0"/>
              <a:t>ФИО</a:t>
            </a:r>
          </a:p>
          <a:p>
            <a:pPr algn="l"/>
            <a:r>
              <a:rPr lang="en-US" dirty="0" smtClean="0"/>
              <a:t>E-mail</a:t>
            </a:r>
            <a:r>
              <a:rPr lang="ru-RU" dirty="0" smtClean="0"/>
              <a:t>:</a:t>
            </a:r>
            <a:endParaRPr lang="en-US" dirty="0" smtClean="0"/>
          </a:p>
          <a:p>
            <a:pPr algn="l"/>
            <a:r>
              <a:rPr lang="ru-RU" dirty="0" smtClean="0"/>
              <a:t>Тел:</a:t>
            </a:r>
          </a:p>
        </p:txBody>
      </p:sp>
    </p:spTree>
    <p:extLst>
      <p:ext uri="{BB962C8B-B14F-4D97-AF65-F5344CB8AC3E}">
        <p14:creationId xmlns:p14="http://schemas.microsoft.com/office/powerpoint/2010/main" val="21859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19baad324d3d53569a255f5158eb4b1da9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17</Words>
  <Application>Microsoft Office PowerPoint</Application>
  <PresentationFormat>Широкоэкранный</PresentationFormat>
  <Paragraphs>9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Тема Office</vt:lpstr>
      <vt:lpstr>Название доклада</vt:lpstr>
      <vt:lpstr>Название доклада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Заседатель</dc:creator>
  <cp:lastModifiedBy>UserIDO</cp:lastModifiedBy>
  <cp:revision>16</cp:revision>
  <dcterms:created xsi:type="dcterms:W3CDTF">2018-04-23T03:58:19Z</dcterms:created>
  <dcterms:modified xsi:type="dcterms:W3CDTF">2019-05-25T08:58:57Z</dcterms:modified>
</cp:coreProperties>
</file>